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50" d="100"/>
          <a:sy n="50" d="100"/>
        </p:scale>
        <p:origin x="-1956" y="-60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07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217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6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398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50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670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65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826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304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16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90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CB222-2358-4DB2-A25E-67D3D0CD60A3}" type="datetimeFigureOut">
              <a:rPr lang="en-US" smtClean="0"/>
              <a:t>12/2/2014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43744C-3E90-4535-A6BE-AB2D7516AA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7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800572" y="1163833"/>
            <a:ext cx="10745145" cy="45303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61" y="1369757"/>
            <a:ext cx="7339078" cy="4118486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reeform 5"/>
          <p:cNvSpPr/>
          <p:nvPr/>
        </p:nvSpPr>
        <p:spPr>
          <a:xfrm>
            <a:off x="1265943" y="3627034"/>
            <a:ext cx="2409943" cy="691922"/>
          </a:xfrm>
          <a:custGeom>
            <a:avLst/>
            <a:gdLst>
              <a:gd name="connsiteX0" fmla="*/ 1753517 w 3528397"/>
              <a:gd name="connsiteY0" fmla="*/ 126352 h 1013043"/>
              <a:gd name="connsiteX1" fmla="*/ 1642681 w 3528397"/>
              <a:gd name="connsiteY1" fmla="*/ 84789 h 1013043"/>
              <a:gd name="connsiteX2" fmla="*/ 1517990 w 3528397"/>
              <a:gd name="connsiteY2" fmla="*/ 70934 h 1013043"/>
              <a:gd name="connsiteX3" fmla="*/ 755990 w 3528397"/>
              <a:gd name="connsiteY3" fmla="*/ 84789 h 1013043"/>
              <a:gd name="connsiteX4" fmla="*/ 603590 w 3528397"/>
              <a:gd name="connsiteY4" fmla="*/ 126352 h 1013043"/>
              <a:gd name="connsiteX5" fmla="*/ 478899 w 3528397"/>
              <a:gd name="connsiteY5" fmla="*/ 154061 h 1013043"/>
              <a:gd name="connsiteX6" fmla="*/ 409626 w 3528397"/>
              <a:gd name="connsiteY6" fmla="*/ 167916 h 1013043"/>
              <a:gd name="connsiteX7" fmla="*/ 284935 w 3528397"/>
              <a:gd name="connsiteY7" fmla="*/ 223334 h 1013043"/>
              <a:gd name="connsiteX8" fmla="*/ 243372 w 3528397"/>
              <a:gd name="connsiteY8" fmla="*/ 237189 h 1013043"/>
              <a:gd name="connsiteX9" fmla="*/ 160244 w 3528397"/>
              <a:gd name="connsiteY9" fmla="*/ 278752 h 1013043"/>
              <a:gd name="connsiteX10" fmla="*/ 118681 w 3528397"/>
              <a:gd name="connsiteY10" fmla="*/ 306461 h 1013043"/>
              <a:gd name="connsiteX11" fmla="*/ 35553 w 3528397"/>
              <a:gd name="connsiteY11" fmla="*/ 348025 h 1013043"/>
              <a:gd name="connsiteX12" fmla="*/ 21699 w 3528397"/>
              <a:gd name="connsiteY12" fmla="*/ 597407 h 1013043"/>
              <a:gd name="connsiteX13" fmla="*/ 146390 w 3528397"/>
              <a:gd name="connsiteY13" fmla="*/ 694389 h 1013043"/>
              <a:gd name="connsiteX14" fmla="*/ 271081 w 3528397"/>
              <a:gd name="connsiteY14" fmla="*/ 763661 h 1013043"/>
              <a:gd name="connsiteX15" fmla="*/ 381917 w 3528397"/>
              <a:gd name="connsiteY15" fmla="*/ 791371 h 1013043"/>
              <a:gd name="connsiteX16" fmla="*/ 465044 w 3528397"/>
              <a:gd name="connsiteY16" fmla="*/ 819080 h 1013043"/>
              <a:gd name="connsiteX17" fmla="*/ 603590 w 3528397"/>
              <a:gd name="connsiteY17" fmla="*/ 846789 h 1013043"/>
              <a:gd name="connsiteX18" fmla="*/ 769844 w 3528397"/>
              <a:gd name="connsiteY18" fmla="*/ 874498 h 1013043"/>
              <a:gd name="connsiteX19" fmla="*/ 949953 w 3528397"/>
              <a:gd name="connsiteY19" fmla="*/ 929916 h 1013043"/>
              <a:gd name="connsiteX20" fmla="*/ 1033081 w 3528397"/>
              <a:gd name="connsiteY20" fmla="*/ 957625 h 1013043"/>
              <a:gd name="connsiteX21" fmla="*/ 1143917 w 3528397"/>
              <a:gd name="connsiteY21" fmla="*/ 971480 h 1013043"/>
              <a:gd name="connsiteX22" fmla="*/ 1227044 w 3528397"/>
              <a:gd name="connsiteY22" fmla="*/ 985334 h 1013043"/>
              <a:gd name="connsiteX23" fmla="*/ 1337881 w 3528397"/>
              <a:gd name="connsiteY23" fmla="*/ 999189 h 1013043"/>
              <a:gd name="connsiteX24" fmla="*/ 1434863 w 3528397"/>
              <a:gd name="connsiteY24" fmla="*/ 1013043 h 1013043"/>
              <a:gd name="connsiteX25" fmla="*/ 2903444 w 3528397"/>
              <a:gd name="connsiteY25" fmla="*/ 999189 h 1013043"/>
              <a:gd name="connsiteX26" fmla="*/ 3000426 w 3528397"/>
              <a:gd name="connsiteY26" fmla="*/ 985334 h 1013043"/>
              <a:gd name="connsiteX27" fmla="*/ 3194390 w 3528397"/>
              <a:gd name="connsiteY27" fmla="*/ 929916 h 1013043"/>
              <a:gd name="connsiteX28" fmla="*/ 3360644 w 3528397"/>
              <a:gd name="connsiteY28" fmla="*/ 874498 h 1013043"/>
              <a:gd name="connsiteX29" fmla="*/ 3471481 w 3528397"/>
              <a:gd name="connsiteY29" fmla="*/ 805225 h 1013043"/>
              <a:gd name="connsiteX30" fmla="*/ 3526899 w 3528397"/>
              <a:gd name="connsiteY30" fmla="*/ 680534 h 1013043"/>
              <a:gd name="connsiteX31" fmla="*/ 3513044 w 3528397"/>
              <a:gd name="connsiteY31" fmla="*/ 431152 h 1013043"/>
              <a:gd name="connsiteX32" fmla="*/ 3471481 w 3528397"/>
              <a:gd name="connsiteY32" fmla="*/ 389589 h 1013043"/>
              <a:gd name="connsiteX33" fmla="*/ 3429917 w 3528397"/>
              <a:gd name="connsiteY33" fmla="*/ 361880 h 1013043"/>
              <a:gd name="connsiteX34" fmla="*/ 3319081 w 3528397"/>
              <a:gd name="connsiteY34" fmla="*/ 278752 h 1013043"/>
              <a:gd name="connsiteX35" fmla="*/ 3263663 w 3528397"/>
              <a:gd name="connsiteY35" fmla="*/ 251043 h 1013043"/>
              <a:gd name="connsiteX36" fmla="*/ 3222099 w 3528397"/>
              <a:gd name="connsiteY36" fmla="*/ 223334 h 1013043"/>
              <a:gd name="connsiteX37" fmla="*/ 3069699 w 3528397"/>
              <a:gd name="connsiteY37" fmla="*/ 167916 h 1013043"/>
              <a:gd name="connsiteX38" fmla="*/ 2654063 w 3528397"/>
              <a:gd name="connsiteY38" fmla="*/ 112498 h 1013043"/>
              <a:gd name="connsiteX39" fmla="*/ 2570935 w 3528397"/>
              <a:gd name="connsiteY39" fmla="*/ 98643 h 1013043"/>
              <a:gd name="connsiteX40" fmla="*/ 2515517 w 3528397"/>
              <a:gd name="connsiteY40" fmla="*/ 84789 h 1013043"/>
              <a:gd name="connsiteX41" fmla="*/ 2446244 w 3528397"/>
              <a:gd name="connsiteY41" fmla="*/ 70934 h 1013043"/>
              <a:gd name="connsiteX42" fmla="*/ 2390826 w 3528397"/>
              <a:gd name="connsiteY42" fmla="*/ 57080 h 1013043"/>
              <a:gd name="connsiteX43" fmla="*/ 2349263 w 3528397"/>
              <a:gd name="connsiteY43" fmla="*/ 43225 h 1013043"/>
              <a:gd name="connsiteX44" fmla="*/ 2266135 w 3528397"/>
              <a:gd name="connsiteY44" fmla="*/ 29371 h 1013043"/>
              <a:gd name="connsiteX45" fmla="*/ 1961335 w 3528397"/>
              <a:gd name="connsiteY45" fmla="*/ 1661 h 1013043"/>
              <a:gd name="connsiteX46" fmla="*/ 1254753 w 3528397"/>
              <a:gd name="connsiteY46" fmla="*/ 1661 h 1013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528397" h="1013043">
                <a:moveTo>
                  <a:pt x="1753517" y="126352"/>
                </a:moveTo>
                <a:cubicBezTo>
                  <a:pt x="1749939" y="124921"/>
                  <a:pt x="1661299" y="87892"/>
                  <a:pt x="1642681" y="84789"/>
                </a:cubicBezTo>
                <a:cubicBezTo>
                  <a:pt x="1601431" y="77914"/>
                  <a:pt x="1559554" y="75552"/>
                  <a:pt x="1517990" y="70934"/>
                </a:cubicBezTo>
                <a:lnTo>
                  <a:pt x="755990" y="84789"/>
                </a:lnTo>
                <a:cubicBezTo>
                  <a:pt x="687962" y="87057"/>
                  <a:pt x="671988" y="112672"/>
                  <a:pt x="603590" y="126352"/>
                </a:cubicBezTo>
                <a:cubicBezTo>
                  <a:pt x="394659" y="168139"/>
                  <a:pt x="654992" y="114929"/>
                  <a:pt x="478899" y="154061"/>
                </a:cubicBezTo>
                <a:cubicBezTo>
                  <a:pt x="455911" y="159169"/>
                  <a:pt x="432181" y="161149"/>
                  <a:pt x="409626" y="167916"/>
                </a:cubicBezTo>
                <a:cubicBezTo>
                  <a:pt x="338018" y="189399"/>
                  <a:pt x="348612" y="196043"/>
                  <a:pt x="284935" y="223334"/>
                </a:cubicBezTo>
                <a:cubicBezTo>
                  <a:pt x="271512" y="229087"/>
                  <a:pt x="256434" y="230658"/>
                  <a:pt x="243372" y="237189"/>
                </a:cubicBezTo>
                <a:cubicBezTo>
                  <a:pt x="135953" y="290899"/>
                  <a:pt x="264706" y="243933"/>
                  <a:pt x="160244" y="278752"/>
                </a:cubicBezTo>
                <a:cubicBezTo>
                  <a:pt x="146390" y="287988"/>
                  <a:pt x="133986" y="299902"/>
                  <a:pt x="118681" y="306461"/>
                </a:cubicBezTo>
                <a:cubicBezTo>
                  <a:pt x="29311" y="344763"/>
                  <a:pt x="91325" y="292255"/>
                  <a:pt x="35553" y="348025"/>
                </a:cubicBezTo>
                <a:cubicBezTo>
                  <a:pt x="2395" y="447500"/>
                  <a:pt x="-17689" y="471366"/>
                  <a:pt x="21699" y="597407"/>
                </a:cubicBezTo>
                <a:cubicBezTo>
                  <a:pt x="33406" y="634869"/>
                  <a:pt x="119400" y="677520"/>
                  <a:pt x="146390" y="694389"/>
                </a:cubicBezTo>
                <a:cubicBezTo>
                  <a:pt x="196110" y="725464"/>
                  <a:pt x="205842" y="740361"/>
                  <a:pt x="271081" y="763661"/>
                </a:cubicBezTo>
                <a:cubicBezTo>
                  <a:pt x="306945" y="776470"/>
                  <a:pt x="345300" y="780909"/>
                  <a:pt x="381917" y="791371"/>
                </a:cubicBezTo>
                <a:cubicBezTo>
                  <a:pt x="410001" y="799395"/>
                  <a:pt x="436708" y="811996"/>
                  <a:pt x="465044" y="819080"/>
                </a:cubicBezTo>
                <a:cubicBezTo>
                  <a:pt x="510734" y="830503"/>
                  <a:pt x="557253" y="838364"/>
                  <a:pt x="603590" y="846789"/>
                </a:cubicBezTo>
                <a:cubicBezTo>
                  <a:pt x="658866" y="856839"/>
                  <a:pt x="769844" y="874498"/>
                  <a:pt x="769844" y="874498"/>
                </a:cubicBezTo>
                <a:cubicBezTo>
                  <a:pt x="902018" y="927367"/>
                  <a:pt x="772815" y="879305"/>
                  <a:pt x="949953" y="929916"/>
                </a:cubicBezTo>
                <a:cubicBezTo>
                  <a:pt x="978037" y="937940"/>
                  <a:pt x="1004521" y="951505"/>
                  <a:pt x="1033081" y="957625"/>
                </a:cubicBezTo>
                <a:cubicBezTo>
                  <a:pt x="1069487" y="965426"/>
                  <a:pt x="1107058" y="966214"/>
                  <a:pt x="1143917" y="971480"/>
                </a:cubicBezTo>
                <a:cubicBezTo>
                  <a:pt x="1171726" y="975453"/>
                  <a:pt x="1199235" y="981361"/>
                  <a:pt x="1227044" y="985334"/>
                </a:cubicBezTo>
                <a:cubicBezTo>
                  <a:pt x="1263903" y="990600"/>
                  <a:pt x="1300974" y="994268"/>
                  <a:pt x="1337881" y="999189"/>
                </a:cubicBezTo>
                <a:lnTo>
                  <a:pt x="1434863" y="1013043"/>
                </a:lnTo>
                <a:lnTo>
                  <a:pt x="2903444" y="999189"/>
                </a:lnTo>
                <a:cubicBezTo>
                  <a:pt x="2936094" y="998611"/>
                  <a:pt x="2968405" y="991738"/>
                  <a:pt x="3000426" y="985334"/>
                </a:cubicBezTo>
                <a:cubicBezTo>
                  <a:pt x="3112010" y="963017"/>
                  <a:pt x="3096294" y="960099"/>
                  <a:pt x="3194390" y="929916"/>
                </a:cubicBezTo>
                <a:cubicBezTo>
                  <a:pt x="3258460" y="910202"/>
                  <a:pt x="3302189" y="903726"/>
                  <a:pt x="3360644" y="874498"/>
                </a:cubicBezTo>
                <a:cubicBezTo>
                  <a:pt x="3394061" y="857789"/>
                  <a:pt x="3438511" y="827205"/>
                  <a:pt x="3471481" y="805225"/>
                </a:cubicBezTo>
                <a:cubicBezTo>
                  <a:pt x="3497846" y="765677"/>
                  <a:pt x="3524701" y="733293"/>
                  <a:pt x="3526899" y="680534"/>
                </a:cubicBezTo>
                <a:cubicBezTo>
                  <a:pt x="3530365" y="597351"/>
                  <a:pt x="3528622" y="512937"/>
                  <a:pt x="3513044" y="431152"/>
                </a:cubicBezTo>
                <a:cubicBezTo>
                  <a:pt x="3509378" y="411905"/>
                  <a:pt x="3486533" y="402132"/>
                  <a:pt x="3471481" y="389589"/>
                </a:cubicBezTo>
                <a:cubicBezTo>
                  <a:pt x="3458689" y="378929"/>
                  <a:pt x="3442709" y="372540"/>
                  <a:pt x="3429917" y="361880"/>
                </a:cubicBezTo>
                <a:cubicBezTo>
                  <a:pt x="3342969" y="289423"/>
                  <a:pt x="3441359" y="346685"/>
                  <a:pt x="3319081" y="278752"/>
                </a:cubicBezTo>
                <a:cubicBezTo>
                  <a:pt x="3301027" y="268722"/>
                  <a:pt x="3281595" y="261290"/>
                  <a:pt x="3263663" y="251043"/>
                </a:cubicBezTo>
                <a:cubicBezTo>
                  <a:pt x="3249206" y="242782"/>
                  <a:pt x="3236992" y="230781"/>
                  <a:pt x="3222099" y="223334"/>
                </a:cubicBezTo>
                <a:cubicBezTo>
                  <a:pt x="3197095" y="210832"/>
                  <a:pt x="3092579" y="172890"/>
                  <a:pt x="3069699" y="167916"/>
                </a:cubicBezTo>
                <a:cubicBezTo>
                  <a:pt x="2860758" y="122494"/>
                  <a:pt x="2848792" y="127477"/>
                  <a:pt x="2654063" y="112498"/>
                </a:cubicBezTo>
                <a:cubicBezTo>
                  <a:pt x="2626354" y="107880"/>
                  <a:pt x="2598481" y="104152"/>
                  <a:pt x="2570935" y="98643"/>
                </a:cubicBezTo>
                <a:cubicBezTo>
                  <a:pt x="2552264" y="94909"/>
                  <a:pt x="2534105" y="88920"/>
                  <a:pt x="2515517" y="84789"/>
                </a:cubicBezTo>
                <a:cubicBezTo>
                  <a:pt x="2492529" y="79681"/>
                  <a:pt x="2469232" y="76042"/>
                  <a:pt x="2446244" y="70934"/>
                </a:cubicBezTo>
                <a:cubicBezTo>
                  <a:pt x="2427656" y="66803"/>
                  <a:pt x="2409135" y="62311"/>
                  <a:pt x="2390826" y="57080"/>
                </a:cubicBezTo>
                <a:cubicBezTo>
                  <a:pt x="2376784" y="53068"/>
                  <a:pt x="2363519" y="46393"/>
                  <a:pt x="2349263" y="43225"/>
                </a:cubicBezTo>
                <a:cubicBezTo>
                  <a:pt x="2321840" y="37131"/>
                  <a:pt x="2294010" y="32855"/>
                  <a:pt x="2266135" y="29371"/>
                </a:cubicBezTo>
                <a:cubicBezTo>
                  <a:pt x="2226307" y="24393"/>
                  <a:pt x="1989258" y="2104"/>
                  <a:pt x="1961335" y="1661"/>
                </a:cubicBezTo>
                <a:cubicBezTo>
                  <a:pt x="1725837" y="-2077"/>
                  <a:pt x="1490280" y="1661"/>
                  <a:pt x="1254753" y="1661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800572" y="1163833"/>
            <a:ext cx="10745145" cy="45303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61" y="1369757"/>
            <a:ext cx="7348670" cy="4118485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Freeform 11"/>
          <p:cNvSpPr/>
          <p:nvPr/>
        </p:nvSpPr>
        <p:spPr>
          <a:xfrm>
            <a:off x="1710007" y="2042712"/>
            <a:ext cx="1391004" cy="624503"/>
          </a:xfrm>
          <a:custGeom>
            <a:avLst/>
            <a:gdLst>
              <a:gd name="connsiteX0" fmla="*/ 1162050 w 2461032"/>
              <a:gd name="connsiteY0" fmla="*/ 133351 h 1104901"/>
              <a:gd name="connsiteX1" fmla="*/ 609600 w 2461032"/>
              <a:gd name="connsiteY1" fmla="*/ 152401 h 1104901"/>
              <a:gd name="connsiteX2" fmla="*/ 495300 w 2461032"/>
              <a:gd name="connsiteY2" fmla="*/ 171451 h 1104901"/>
              <a:gd name="connsiteX3" fmla="*/ 438150 w 2461032"/>
              <a:gd name="connsiteY3" fmla="*/ 190501 h 1104901"/>
              <a:gd name="connsiteX4" fmla="*/ 361950 w 2461032"/>
              <a:gd name="connsiteY4" fmla="*/ 209551 h 1104901"/>
              <a:gd name="connsiteX5" fmla="*/ 266700 w 2461032"/>
              <a:gd name="connsiteY5" fmla="*/ 228601 h 1104901"/>
              <a:gd name="connsiteX6" fmla="*/ 133350 w 2461032"/>
              <a:gd name="connsiteY6" fmla="*/ 285751 h 1104901"/>
              <a:gd name="connsiteX7" fmla="*/ 76200 w 2461032"/>
              <a:gd name="connsiteY7" fmla="*/ 361951 h 1104901"/>
              <a:gd name="connsiteX8" fmla="*/ 38100 w 2461032"/>
              <a:gd name="connsiteY8" fmla="*/ 438151 h 1104901"/>
              <a:gd name="connsiteX9" fmla="*/ 0 w 2461032"/>
              <a:gd name="connsiteY9" fmla="*/ 495301 h 1104901"/>
              <a:gd name="connsiteX10" fmla="*/ 19050 w 2461032"/>
              <a:gd name="connsiteY10" fmla="*/ 647701 h 1104901"/>
              <a:gd name="connsiteX11" fmla="*/ 76200 w 2461032"/>
              <a:gd name="connsiteY11" fmla="*/ 704851 h 1104901"/>
              <a:gd name="connsiteX12" fmla="*/ 209550 w 2461032"/>
              <a:gd name="connsiteY12" fmla="*/ 781051 h 1104901"/>
              <a:gd name="connsiteX13" fmla="*/ 266700 w 2461032"/>
              <a:gd name="connsiteY13" fmla="*/ 819151 h 1104901"/>
              <a:gd name="connsiteX14" fmla="*/ 342900 w 2461032"/>
              <a:gd name="connsiteY14" fmla="*/ 857251 h 1104901"/>
              <a:gd name="connsiteX15" fmla="*/ 400050 w 2461032"/>
              <a:gd name="connsiteY15" fmla="*/ 895351 h 1104901"/>
              <a:gd name="connsiteX16" fmla="*/ 609600 w 2461032"/>
              <a:gd name="connsiteY16" fmla="*/ 990601 h 1104901"/>
              <a:gd name="connsiteX17" fmla="*/ 723900 w 2461032"/>
              <a:gd name="connsiteY17" fmla="*/ 1009651 h 1104901"/>
              <a:gd name="connsiteX18" fmla="*/ 838200 w 2461032"/>
              <a:gd name="connsiteY18" fmla="*/ 1047751 h 1104901"/>
              <a:gd name="connsiteX19" fmla="*/ 1047750 w 2461032"/>
              <a:gd name="connsiteY19" fmla="*/ 1085851 h 1104901"/>
              <a:gd name="connsiteX20" fmla="*/ 1543050 w 2461032"/>
              <a:gd name="connsiteY20" fmla="*/ 1104901 h 1104901"/>
              <a:gd name="connsiteX21" fmla="*/ 2019300 w 2461032"/>
              <a:gd name="connsiteY21" fmla="*/ 1085851 h 1104901"/>
              <a:gd name="connsiteX22" fmla="*/ 2076450 w 2461032"/>
              <a:gd name="connsiteY22" fmla="*/ 1066801 h 1104901"/>
              <a:gd name="connsiteX23" fmla="*/ 2228850 w 2461032"/>
              <a:gd name="connsiteY23" fmla="*/ 1009651 h 1104901"/>
              <a:gd name="connsiteX24" fmla="*/ 2362200 w 2461032"/>
              <a:gd name="connsiteY24" fmla="*/ 933451 h 1104901"/>
              <a:gd name="connsiteX25" fmla="*/ 2457450 w 2461032"/>
              <a:gd name="connsiteY25" fmla="*/ 819151 h 1104901"/>
              <a:gd name="connsiteX26" fmla="*/ 2381250 w 2461032"/>
              <a:gd name="connsiteY26" fmla="*/ 647701 h 1104901"/>
              <a:gd name="connsiteX27" fmla="*/ 2343150 w 2461032"/>
              <a:gd name="connsiteY27" fmla="*/ 571501 h 1104901"/>
              <a:gd name="connsiteX28" fmla="*/ 2095500 w 2461032"/>
              <a:gd name="connsiteY28" fmla="*/ 361951 h 1104901"/>
              <a:gd name="connsiteX29" fmla="*/ 1981200 w 2461032"/>
              <a:gd name="connsiteY29" fmla="*/ 266701 h 1104901"/>
              <a:gd name="connsiteX30" fmla="*/ 1924050 w 2461032"/>
              <a:gd name="connsiteY30" fmla="*/ 247651 h 1104901"/>
              <a:gd name="connsiteX31" fmla="*/ 1866900 w 2461032"/>
              <a:gd name="connsiteY31" fmla="*/ 209551 h 1104901"/>
              <a:gd name="connsiteX32" fmla="*/ 1790700 w 2461032"/>
              <a:gd name="connsiteY32" fmla="*/ 190501 h 1104901"/>
              <a:gd name="connsiteX33" fmla="*/ 1676400 w 2461032"/>
              <a:gd name="connsiteY33" fmla="*/ 152401 h 1104901"/>
              <a:gd name="connsiteX34" fmla="*/ 1485900 w 2461032"/>
              <a:gd name="connsiteY34" fmla="*/ 114301 h 1104901"/>
              <a:gd name="connsiteX35" fmla="*/ 1314450 w 2461032"/>
              <a:gd name="connsiteY35" fmla="*/ 76201 h 1104901"/>
              <a:gd name="connsiteX36" fmla="*/ 1047750 w 2461032"/>
              <a:gd name="connsiteY36" fmla="*/ 38101 h 1104901"/>
              <a:gd name="connsiteX37" fmla="*/ 762000 w 2461032"/>
              <a:gd name="connsiteY37" fmla="*/ 19051 h 1104901"/>
              <a:gd name="connsiteX38" fmla="*/ 495300 w 2461032"/>
              <a:gd name="connsiteY38" fmla="*/ 1 h 1104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461032" h="1104901">
                <a:moveTo>
                  <a:pt x="1162050" y="133351"/>
                </a:moveTo>
                <a:cubicBezTo>
                  <a:pt x="977900" y="139701"/>
                  <a:pt x="793559" y="141889"/>
                  <a:pt x="609600" y="152401"/>
                </a:cubicBezTo>
                <a:cubicBezTo>
                  <a:pt x="571037" y="154605"/>
                  <a:pt x="533006" y="163072"/>
                  <a:pt x="495300" y="171451"/>
                </a:cubicBezTo>
                <a:cubicBezTo>
                  <a:pt x="475698" y="175807"/>
                  <a:pt x="457458" y="184984"/>
                  <a:pt x="438150" y="190501"/>
                </a:cubicBezTo>
                <a:cubicBezTo>
                  <a:pt x="412976" y="197694"/>
                  <a:pt x="387508" y="203871"/>
                  <a:pt x="361950" y="209551"/>
                </a:cubicBezTo>
                <a:cubicBezTo>
                  <a:pt x="330342" y="216575"/>
                  <a:pt x="298112" y="220748"/>
                  <a:pt x="266700" y="228601"/>
                </a:cubicBezTo>
                <a:cubicBezTo>
                  <a:pt x="210639" y="242616"/>
                  <a:pt x="187870" y="258491"/>
                  <a:pt x="133350" y="285751"/>
                </a:cubicBezTo>
                <a:cubicBezTo>
                  <a:pt x="114300" y="311151"/>
                  <a:pt x="93027" y="335027"/>
                  <a:pt x="76200" y="361951"/>
                </a:cubicBezTo>
                <a:cubicBezTo>
                  <a:pt x="61149" y="386033"/>
                  <a:pt x="52189" y="413495"/>
                  <a:pt x="38100" y="438151"/>
                </a:cubicBezTo>
                <a:cubicBezTo>
                  <a:pt x="26741" y="458030"/>
                  <a:pt x="12700" y="476251"/>
                  <a:pt x="0" y="495301"/>
                </a:cubicBezTo>
                <a:cubicBezTo>
                  <a:pt x="6350" y="546101"/>
                  <a:pt x="1554" y="599588"/>
                  <a:pt x="19050" y="647701"/>
                </a:cubicBezTo>
                <a:cubicBezTo>
                  <a:pt x="28257" y="673020"/>
                  <a:pt x="55745" y="687318"/>
                  <a:pt x="76200" y="704851"/>
                </a:cubicBezTo>
                <a:cubicBezTo>
                  <a:pt x="205179" y="815404"/>
                  <a:pt x="99059" y="725805"/>
                  <a:pt x="209550" y="781051"/>
                </a:cubicBezTo>
                <a:cubicBezTo>
                  <a:pt x="230028" y="791290"/>
                  <a:pt x="246821" y="807792"/>
                  <a:pt x="266700" y="819151"/>
                </a:cubicBezTo>
                <a:cubicBezTo>
                  <a:pt x="291356" y="833240"/>
                  <a:pt x="318244" y="843162"/>
                  <a:pt x="342900" y="857251"/>
                </a:cubicBezTo>
                <a:cubicBezTo>
                  <a:pt x="362779" y="868610"/>
                  <a:pt x="380036" y="884232"/>
                  <a:pt x="400050" y="895351"/>
                </a:cubicBezTo>
                <a:cubicBezTo>
                  <a:pt x="440913" y="918052"/>
                  <a:pt x="558306" y="976612"/>
                  <a:pt x="609600" y="990601"/>
                </a:cubicBezTo>
                <a:cubicBezTo>
                  <a:pt x="646865" y="1000764"/>
                  <a:pt x="686428" y="1000283"/>
                  <a:pt x="723900" y="1009651"/>
                </a:cubicBezTo>
                <a:cubicBezTo>
                  <a:pt x="762862" y="1019391"/>
                  <a:pt x="799454" y="1037184"/>
                  <a:pt x="838200" y="1047751"/>
                </a:cubicBezTo>
                <a:cubicBezTo>
                  <a:pt x="864530" y="1054932"/>
                  <a:pt x="1028912" y="1084674"/>
                  <a:pt x="1047750" y="1085851"/>
                </a:cubicBezTo>
                <a:cubicBezTo>
                  <a:pt x="1212650" y="1096157"/>
                  <a:pt x="1377950" y="1098551"/>
                  <a:pt x="1543050" y="1104901"/>
                </a:cubicBezTo>
                <a:cubicBezTo>
                  <a:pt x="1701800" y="1098551"/>
                  <a:pt x="1860827" y="1097171"/>
                  <a:pt x="2019300" y="1085851"/>
                </a:cubicBezTo>
                <a:cubicBezTo>
                  <a:pt x="2039329" y="1084420"/>
                  <a:pt x="2057142" y="1072318"/>
                  <a:pt x="2076450" y="1066801"/>
                </a:cubicBezTo>
                <a:cubicBezTo>
                  <a:pt x="2157284" y="1043705"/>
                  <a:pt x="2154088" y="1056377"/>
                  <a:pt x="2228850" y="1009651"/>
                </a:cubicBezTo>
                <a:cubicBezTo>
                  <a:pt x="2360656" y="927272"/>
                  <a:pt x="2249921" y="970877"/>
                  <a:pt x="2362200" y="933451"/>
                </a:cubicBezTo>
                <a:cubicBezTo>
                  <a:pt x="2377024" y="918627"/>
                  <a:pt x="2454135" y="848988"/>
                  <a:pt x="2457450" y="819151"/>
                </a:cubicBezTo>
                <a:cubicBezTo>
                  <a:pt x="2472492" y="683769"/>
                  <a:pt x="2438844" y="728333"/>
                  <a:pt x="2381250" y="647701"/>
                </a:cubicBezTo>
                <a:cubicBezTo>
                  <a:pt x="2364744" y="624593"/>
                  <a:pt x="2361133" y="593480"/>
                  <a:pt x="2343150" y="571501"/>
                </a:cubicBezTo>
                <a:cubicBezTo>
                  <a:pt x="2174102" y="364887"/>
                  <a:pt x="2264522" y="502803"/>
                  <a:pt x="2095500" y="361951"/>
                </a:cubicBezTo>
                <a:cubicBezTo>
                  <a:pt x="2057400" y="330201"/>
                  <a:pt x="2022466" y="294211"/>
                  <a:pt x="1981200" y="266701"/>
                </a:cubicBezTo>
                <a:cubicBezTo>
                  <a:pt x="1964492" y="255562"/>
                  <a:pt x="1942011" y="256631"/>
                  <a:pt x="1924050" y="247651"/>
                </a:cubicBezTo>
                <a:cubicBezTo>
                  <a:pt x="1903572" y="237412"/>
                  <a:pt x="1887944" y="218570"/>
                  <a:pt x="1866900" y="209551"/>
                </a:cubicBezTo>
                <a:cubicBezTo>
                  <a:pt x="1842835" y="199238"/>
                  <a:pt x="1815778" y="198024"/>
                  <a:pt x="1790700" y="190501"/>
                </a:cubicBezTo>
                <a:cubicBezTo>
                  <a:pt x="1752233" y="178961"/>
                  <a:pt x="1715781" y="160277"/>
                  <a:pt x="1676400" y="152401"/>
                </a:cubicBezTo>
                <a:cubicBezTo>
                  <a:pt x="1612900" y="139701"/>
                  <a:pt x="1548724" y="130007"/>
                  <a:pt x="1485900" y="114301"/>
                </a:cubicBezTo>
                <a:cubicBezTo>
                  <a:pt x="1422987" y="98573"/>
                  <a:pt x="1380094" y="86566"/>
                  <a:pt x="1314450" y="76201"/>
                </a:cubicBezTo>
                <a:cubicBezTo>
                  <a:pt x="1225746" y="62195"/>
                  <a:pt x="1137354" y="44075"/>
                  <a:pt x="1047750" y="38101"/>
                </a:cubicBezTo>
                <a:lnTo>
                  <a:pt x="762000" y="19051"/>
                </a:lnTo>
                <a:cubicBezTo>
                  <a:pt x="488482" y="-486"/>
                  <a:pt x="598642" y="1"/>
                  <a:pt x="495300" y="1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63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https://gm1.ggpht.com/XD4U95zhV7iLewHLQBkP1vb7u6a8dng152DeeEyEawAfOUlRagZouRXxc3K4nm4hq1E6N_3qDvO-s3SBI22TiIfwExmFWEWKMTRIHkTfcbWMpdYba4kM0X8oyjnKOR6Ec0GoXyvpZgKppk9NhQpgNpx_Oki656n0TkSyQ-jahz-nwUloBQI3hXPb_l3pSzOe7Y8Nlop8MGZW-2to5UwcWHJQBK1dyr7_y0biz9feJe4H3dfzdVoH9NbLSOyNKPWWP4NPZ4xwyZSDS7ZnrD8CawHLjIEgxWiZC-WS6fJeLf6B3A04hgReL71-5cXazV3nFxfIkVcPGSigwCbzS-CkTdEr6UvujB-h--xyLTtwgbLvdUW9BzrEfJANMP3sojqpKwKJMCKrANnoNxygo_VsRt1d5YTlLGYRj_ThumOLVX3GhRxQRq3yCpheNIfh5fIbzaHBucCZfi6mB150qJ8MFQyhK9EUEkIRoQCtIeNCi5HMCQ_OhIDPWvKTBI2fGN_uciOzrGJFzUIC6gaPzwSH8DNwgS3dc3NFWwmbrYsUhZHOd0htYq9mIMskmv7KDn6IjSGk9sasoGA=s0-l75-ft-l75-f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219200"/>
            <a:ext cx="7989195" cy="4738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https://gm1.ggpht.com/c607WflVM5uVPa81HGqhfkfpraCEA_2i7jsHAB-XdgIQqSWLpu3ib2dnZYwmaD5qOfAvZmei90Qg9LXRggbLQP7fBDCmmbrl_2_nxDsEcfzT_aL9wyrGIgFprQuEDm5fABotL49N8oVi2deyvpNVt_Sv-R52M2HLtOMadQC20b-nO8RsAC6xeaq0r10Gb1PRoO9BnY3N-zajgsB9uc3vUY49F-iNtntzxqHl6_npEBzJiB3mF8eEwTPxBhySWKWXTsV-NXHgVOENEQcTq1jdRQz-M70kDDhQOp7gBzk4wn1Nzdavbini8F9IK4fKunPqpmB3xBdsEsG-Yi85d6uRzlyk9mofLHSG5dkCdsdKD2krE5cVZdI9R_IEx5LwivMQW70ByrruE43sjaTfS1bLLDjk8jQ7WqZ-yDKmq6Y1sbLs52vGH1uY7G0HTF1v_PczhLTx2Uuuj78PB9FCPI9qIwzQxlWN1HnUbH9Bk06eaDDXk0u3oNXzu_JsP9_TfGyDjb6WhTMT6sg8vyS4CgOgc4j9oWZw1QbM5AkB9VJu8_jeQnTqfBGgOLl86Lp7m2E27nszT_T9L8c2=w1576-h995-l75-f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19400" y="1219200"/>
            <a:ext cx="6319838" cy="4738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-1436570" y="5986552"/>
            <a:ext cx="355417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dirty="0" smtClean="0">
                <a:latin typeface="Bebas Neue" pitchFamily="34" charset="0"/>
              </a:rPr>
              <a:t>Before</a:t>
            </a:r>
            <a:endParaRPr lang="en-US" sz="11500" dirty="0">
              <a:latin typeface="Bebas Neue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75673" y="5986552"/>
            <a:ext cx="295305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dirty="0" smtClean="0">
                <a:latin typeface="Bebas Neue" pitchFamily="34" charset="0"/>
              </a:rPr>
              <a:t>After</a:t>
            </a:r>
            <a:endParaRPr lang="en-US" sz="11500" dirty="0">
              <a:latin typeface="Bebas Ne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43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unsplash.imgix.net/photo-1416339442236-8ceb164046f8?q=75&amp;fm=jpg&amp;s=8eb83df8a744544977722717b1ea4d0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4448" y="-1181406"/>
            <a:ext cx="12752896" cy="922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-1804448" y="2497976"/>
            <a:ext cx="12752896" cy="186204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500" dirty="0" smtClean="0">
                <a:latin typeface="Bebas Neue" pitchFamily="34" charset="0"/>
              </a:rPr>
              <a:t>The power of </a:t>
            </a:r>
            <a:r>
              <a:rPr lang="en-US" sz="11500" dirty="0" err="1" smtClean="0">
                <a:latin typeface="Bebas Neue" pitchFamily="34" charset="0"/>
              </a:rPr>
              <a:t>powerpoint</a:t>
            </a:r>
            <a:endParaRPr lang="en-US" sz="11500" dirty="0">
              <a:latin typeface="Bebas Neue" pitchFamily="34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8" r="4148"/>
          <a:stretch/>
        </p:blipFill>
        <p:spPr bwMode="auto">
          <a:xfrm>
            <a:off x="-1804448" y="-1182688"/>
            <a:ext cx="12752896" cy="9223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7784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s://s3.amazonaws.com/ksr/assets/002/408/635/710655c61a54c6c8be5e18f3a55ba585_large.jpg?140754663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95400"/>
            <a:ext cx="6667500" cy="444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5401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2057400" y="-428625"/>
            <a:ext cx="13001625" cy="7286625"/>
            <a:chOff x="-2057400" y="-428625"/>
            <a:chExt cx="13001625" cy="7286625"/>
          </a:xfrm>
        </p:grpSpPr>
        <p:pic>
          <p:nvPicPr>
            <p:cNvPr id="512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057400" y="-428625"/>
              <a:ext cx="13001625" cy="7286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Freeform 1"/>
            <p:cNvSpPr/>
            <p:nvPr/>
          </p:nvSpPr>
          <p:spPr>
            <a:xfrm>
              <a:off x="-628650" y="762000"/>
              <a:ext cx="2461032" cy="1104901"/>
            </a:xfrm>
            <a:custGeom>
              <a:avLst/>
              <a:gdLst>
                <a:gd name="connsiteX0" fmla="*/ 1162050 w 2461032"/>
                <a:gd name="connsiteY0" fmla="*/ 133351 h 1104901"/>
                <a:gd name="connsiteX1" fmla="*/ 609600 w 2461032"/>
                <a:gd name="connsiteY1" fmla="*/ 152401 h 1104901"/>
                <a:gd name="connsiteX2" fmla="*/ 495300 w 2461032"/>
                <a:gd name="connsiteY2" fmla="*/ 171451 h 1104901"/>
                <a:gd name="connsiteX3" fmla="*/ 438150 w 2461032"/>
                <a:gd name="connsiteY3" fmla="*/ 190501 h 1104901"/>
                <a:gd name="connsiteX4" fmla="*/ 361950 w 2461032"/>
                <a:gd name="connsiteY4" fmla="*/ 209551 h 1104901"/>
                <a:gd name="connsiteX5" fmla="*/ 266700 w 2461032"/>
                <a:gd name="connsiteY5" fmla="*/ 228601 h 1104901"/>
                <a:gd name="connsiteX6" fmla="*/ 133350 w 2461032"/>
                <a:gd name="connsiteY6" fmla="*/ 285751 h 1104901"/>
                <a:gd name="connsiteX7" fmla="*/ 76200 w 2461032"/>
                <a:gd name="connsiteY7" fmla="*/ 361951 h 1104901"/>
                <a:gd name="connsiteX8" fmla="*/ 38100 w 2461032"/>
                <a:gd name="connsiteY8" fmla="*/ 438151 h 1104901"/>
                <a:gd name="connsiteX9" fmla="*/ 0 w 2461032"/>
                <a:gd name="connsiteY9" fmla="*/ 495301 h 1104901"/>
                <a:gd name="connsiteX10" fmla="*/ 19050 w 2461032"/>
                <a:gd name="connsiteY10" fmla="*/ 647701 h 1104901"/>
                <a:gd name="connsiteX11" fmla="*/ 76200 w 2461032"/>
                <a:gd name="connsiteY11" fmla="*/ 704851 h 1104901"/>
                <a:gd name="connsiteX12" fmla="*/ 209550 w 2461032"/>
                <a:gd name="connsiteY12" fmla="*/ 781051 h 1104901"/>
                <a:gd name="connsiteX13" fmla="*/ 266700 w 2461032"/>
                <a:gd name="connsiteY13" fmla="*/ 819151 h 1104901"/>
                <a:gd name="connsiteX14" fmla="*/ 342900 w 2461032"/>
                <a:gd name="connsiteY14" fmla="*/ 857251 h 1104901"/>
                <a:gd name="connsiteX15" fmla="*/ 400050 w 2461032"/>
                <a:gd name="connsiteY15" fmla="*/ 895351 h 1104901"/>
                <a:gd name="connsiteX16" fmla="*/ 609600 w 2461032"/>
                <a:gd name="connsiteY16" fmla="*/ 990601 h 1104901"/>
                <a:gd name="connsiteX17" fmla="*/ 723900 w 2461032"/>
                <a:gd name="connsiteY17" fmla="*/ 1009651 h 1104901"/>
                <a:gd name="connsiteX18" fmla="*/ 838200 w 2461032"/>
                <a:gd name="connsiteY18" fmla="*/ 1047751 h 1104901"/>
                <a:gd name="connsiteX19" fmla="*/ 1047750 w 2461032"/>
                <a:gd name="connsiteY19" fmla="*/ 1085851 h 1104901"/>
                <a:gd name="connsiteX20" fmla="*/ 1543050 w 2461032"/>
                <a:gd name="connsiteY20" fmla="*/ 1104901 h 1104901"/>
                <a:gd name="connsiteX21" fmla="*/ 2019300 w 2461032"/>
                <a:gd name="connsiteY21" fmla="*/ 1085851 h 1104901"/>
                <a:gd name="connsiteX22" fmla="*/ 2076450 w 2461032"/>
                <a:gd name="connsiteY22" fmla="*/ 1066801 h 1104901"/>
                <a:gd name="connsiteX23" fmla="*/ 2228850 w 2461032"/>
                <a:gd name="connsiteY23" fmla="*/ 1009651 h 1104901"/>
                <a:gd name="connsiteX24" fmla="*/ 2362200 w 2461032"/>
                <a:gd name="connsiteY24" fmla="*/ 933451 h 1104901"/>
                <a:gd name="connsiteX25" fmla="*/ 2457450 w 2461032"/>
                <a:gd name="connsiteY25" fmla="*/ 819151 h 1104901"/>
                <a:gd name="connsiteX26" fmla="*/ 2381250 w 2461032"/>
                <a:gd name="connsiteY26" fmla="*/ 647701 h 1104901"/>
                <a:gd name="connsiteX27" fmla="*/ 2343150 w 2461032"/>
                <a:gd name="connsiteY27" fmla="*/ 571501 h 1104901"/>
                <a:gd name="connsiteX28" fmla="*/ 2095500 w 2461032"/>
                <a:gd name="connsiteY28" fmla="*/ 361951 h 1104901"/>
                <a:gd name="connsiteX29" fmla="*/ 1981200 w 2461032"/>
                <a:gd name="connsiteY29" fmla="*/ 266701 h 1104901"/>
                <a:gd name="connsiteX30" fmla="*/ 1924050 w 2461032"/>
                <a:gd name="connsiteY30" fmla="*/ 247651 h 1104901"/>
                <a:gd name="connsiteX31" fmla="*/ 1866900 w 2461032"/>
                <a:gd name="connsiteY31" fmla="*/ 209551 h 1104901"/>
                <a:gd name="connsiteX32" fmla="*/ 1790700 w 2461032"/>
                <a:gd name="connsiteY32" fmla="*/ 190501 h 1104901"/>
                <a:gd name="connsiteX33" fmla="*/ 1676400 w 2461032"/>
                <a:gd name="connsiteY33" fmla="*/ 152401 h 1104901"/>
                <a:gd name="connsiteX34" fmla="*/ 1485900 w 2461032"/>
                <a:gd name="connsiteY34" fmla="*/ 114301 h 1104901"/>
                <a:gd name="connsiteX35" fmla="*/ 1314450 w 2461032"/>
                <a:gd name="connsiteY35" fmla="*/ 76201 h 1104901"/>
                <a:gd name="connsiteX36" fmla="*/ 1047750 w 2461032"/>
                <a:gd name="connsiteY36" fmla="*/ 38101 h 1104901"/>
                <a:gd name="connsiteX37" fmla="*/ 762000 w 2461032"/>
                <a:gd name="connsiteY37" fmla="*/ 19051 h 1104901"/>
                <a:gd name="connsiteX38" fmla="*/ 495300 w 2461032"/>
                <a:gd name="connsiteY38" fmla="*/ 1 h 110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61032" h="1104901">
                  <a:moveTo>
                    <a:pt x="1162050" y="133351"/>
                  </a:moveTo>
                  <a:cubicBezTo>
                    <a:pt x="977900" y="139701"/>
                    <a:pt x="793559" y="141889"/>
                    <a:pt x="609600" y="152401"/>
                  </a:cubicBezTo>
                  <a:cubicBezTo>
                    <a:pt x="571037" y="154605"/>
                    <a:pt x="533006" y="163072"/>
                    <a:pt x="495300" y="171451"/>
                  </a:cubicBezTo>
                  <a:cubicBezTo>
                    <a:pt x="475698" y="175807"/>
                    <a:pt x="457458" y="184984"/>
                    <a:pt x="438150" y="190501"/>
                  </a:cubicBezTo>
                  <a:cubicBezTo>
                    <a:pt x="412976" y="197694"/>
                    <a:pt x="387508" y="203871"/>
                    <a:pt x="361950" y="209551"/>
                  </a:cubicBezTo>
                  <a:cubicBezTo>
                    <a:pt x="330342" y="216575"/>
                    <a:pt x="298112" y="220748"/>
                    <a:pt x="266700" y="228601"/>
                  </a:cubicBezTo>
                  <a:cubicBezTo>
                    <a:pt x="210639" y="242616"/>
                    <a:pt x="187870" y="258491"/>
                    <a:pt x="133350" y="285751"/>
                  </a:cubicBezTo>
                  <a:cubicBezTo>
                    <a:pt x="114300" y="311151"/>
                    <a:pt x="93027" y="335027"/>
                    <a:pt x="76200" y="361951"/>
                  </a:cubicBezTo>
                  <a:cubicBezTo>
                    <a:pt x="61149" y="386033"/>
                    <a:pt x="52189" y="413495"/>
                    <a:pt x="38100" y="438151"/>
                  </a:cubicBezTo>
                  <a:cubicBezTo>
                    <a:pt x="26741" y="458030"/>
                    <a:pt x="12700" y="476251"/>
                    <a:pt x="0" y="495301"/>
                  </a:cubicBezTo>
                  <a:cubicBezTo>
                    <a:pt x="6350" y="546101"/>
                    <a:pt x="1554" y="599588"/>
                    <a:pt x="19050" y="647701"/>
                  </a:cubicBezTo>
                  <a:cubicBezTo>
                    <a:pt x="28257" y="673020"/>
                    <a:pt x="55745" y="687318"/>
                    <a:pt x="76200" y="704851"/>
                  </a:cubicBezTo>
                  <a:cubicBezTo>
                    <a:pt x="205179" y="815404"/>
                    <a:pt x="99059" y="725805"/>
                    <a:pt x="209550" y="781051"/>
                  </a:cubicBezTo>
                  <a:cubicBezTo>
                    <a:pt x="230028" y="791290"/>
                    <a:pt x="246821" y="807792"/>
                    <a:pt x="266700" y="819151"/>
                  </a:cubicBezTo>
                  <a:cubicBezTo>
                    <a:pt x="291356" y="833240"/>
                    <a:pt x="318244" y="843162"/>
                    <a:pt x="342900" y="857251"/>
                  </a:cubicBezTo>
                  <a:cubicBezTo>
                    <a:pt x="362779" y="868610"/>
                    <a:pt x="380036" y="884232"/>
                    <a:pt x="400050" y="895351"/>
                  </a:cubicBezTo>
                  <a:cubicBezTo>
                    <a:pt x="440913" y="918052"/>
                    <a:pt x="558306" y="976612"/>
                    <a:pt x="609600" y="990601"/>
                  </a:cubicBezTo>
                  <a:cubicBezTo>
                    <a:pt x="646865" y="1000764"/>
                    <a:pt x="686428" y="1000283"/>
                    <a:pt x="723900" y="1009651"/>
                  </a:cubicBezTo>
                  <a:cubicBezTo>
                    <a:pt x="762862" y="1019391"/>
                    <a:pt x="799454" y="1037184"/>
                    <a:pt x="838200" y="1047751"/>
                  </a:cubicBezTo>
                  <a:cubicBezTo>
                    <a:pt x="864530" y="1054932"/>
                    <a:pt x="1028912" y="1084674"/>
                    <a:pt x="1047750" y="1085851"/>
                  </a:cubicBezTo>
                  <a:cubicBezTo>
                    <a:pt x="1212650" y="1096157"/>
                    <a:pt x="1377950" y="1098551"/>
                    <a:pt x="1543050" y="1104901"/>
                  </a:cubicBezTo>
                  <a:cubicBezTo>
                    <a:pt x="1701800" y="1098551"/>
                    <a:pt x="1860827" y="1097171"/>
                    <a:pt x="2019300" y="1085851"/>
                  </a:cubicBezTo>
                  <a:cubicBezTo>
                    <a:pt x="2039329" y="1084420"/>
                    <a:pt x="2057142" y="1072318"/>
                    <a:pt x="2076450" y="1066801"/>
                  </a:cubicBezTo>
                  <a:cubicBezTo>
                    <a:pt x="2157284" y="1043705"/>
                    <a:pt x="2154088" y="1056377"/>
                    <a:pt x="2228850" y="1009651"/>
                  </a:cubicBezTo>
                  <a:cubicBezTo>
                    <a:pt x="2360656" y="927272"/>
                    <a:pt x="2249921" y="970877"/>
                    <a:pt x="2362200" y="933451"/>
                  </a:cubicBezTo>
                  <a:cubicBezTo>
                    <a:pt x="2377024" y="918627"/>
                    <a:pt x="2454135" y="848988"/>
                    <a:pt x="2457450" y="819151"/>
                  </a:cubicBezTo>
                  <a:cubicBezTo>
                    <a:pt x="2472492" y="683769"/>
                    <a:pt x="2438844" y="728333"/>
                    <a:pt x="2381250" y="647701"/>
                  </a:cubicBezTo>
                  <a:cubicBezTo>
                    <a:pt x="2364744" y="624593"/>
                    <a:pt x="2361133" y="593480"/>
                    <a:pt x="2343150" y="571501"/>
                  </a:cubicBezTo>
                  <a:cubicBezTo>
                    <a:pt x="2174102" y="364887"/>
                    <a:pt x="2264522" y="502803"/>
                    <a:pt x="2095500" y="361951"/>
                  </a:cubicBezTo>
                  <a:cubicBezTo>
                    <a:pt x="2057400" y="330201"/>
                    <a:pt x="2022466" y="294211"/>
                    <a:pt x="1981200" y="266701"/>
                  </a:cubicBezTo>
                  <a:cubicBezTo>
                    <a:pt x="1964492" y="255562"/>
                    <a:pt x="1942011" y="256631"/>
                    <a:pt x="1924050" y="247651"/>
                  </a:cubicBezTo>
                  <a:cubicBezTo>
                    <a:pt x="1903572" y="237412"/>
                    <a:pt x="1887944" y="218570"/>
                    <a:pt x="1866900" y="209551"/>
                  </a:cubicBezTo>
                  <a:cubicBezTo>
                    <a:pt x="1842835" y="199238"/>
                    <a:pt x="1815778" y="198024"/>
                    <a:pt x="1790700" y="190501"/>
                  </a:cubicBezTo>
                  <a:cubicBezTo>
                    <a:pt x="1752233" y="178961"/>
                    <a:pt x="1715781" y="160277"/>
                    <a:pt x="1676400" y="152401"/>
                  </a:cubicBezTo>
                  <a:cubicBezTo>
                    <a:pt x="1612900" y="139701"/>
                    <a:pt x="1548724" y="130007"/>
                    <a:pt x="1485900" y="114301"/>
                  </a:cubicBezTo>
                  <a:cubicBezTo>
                    <a:pt x="1422987" y="98573"/>
                    <a:pt x="1380094" y="86566"/>
                    <a:pt x="1314450" y="76201"/>
                  </a:cubicBezTo>
                  <a:cubicBezTo>
                    <a:pt x="1225746" y="62195"/>
                    <a:pt x="1137354" y="44075"/>
                    <a:pt x="1047750" y="38101"/>
                  </a:cubicBezTo>
                  <a:lnTo>
                    <a:pt x="762000" y="19051"/>
                  </a:lnTo>
                  <a:cubicBezTo>
                    <a:pt x="488482" y="-486"/>
                    <a:pt x="598642" y="1"/>
                    <a:pt x="495300" y="1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036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6</Words>
  <Application>Microsoft Office PowerPoint</Application>
  <PresentationFormat>On-screen Show (4:3)</PresentationFormat>
  <Paragraphs>3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JS</dc:creator>
  <cp:lastModifiedBy>JS</cp:lastModifiedBy>
  <cp:revision>5</cp:revision>
  <dcterms:created xsi:type="dcterms:W3CDTF">2014-12-02T15:47:17Z</dcterms:created>
  <dcterms:modified xsi:type="dcterms:W3CDTF">2014-12-02T19:21:41Z</dcterms:modified>
</cp:coreProperties>
</file>

<file path=docProps/thumbnail.jpeg>
</file>